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35" r:id="rId33"/>
    <p:sldId id="336" r:id="rId34"/>
    <p:sldId id="337" r:id="rId35"/>
    <p:sldId id="338" r:id="rId36"/>
    <p:sldId id="339" r:id="rId37"/>
    <p:sldId id="340" r:id="rId38"/>
    <p:sldId id="332" r:id="rId39"/>
    <p:sldId id="333" r:id="rId40"/>
    <p:sldId id="334" r:id="rId41"/>
    <p:sldId id="29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3" autoAdjust="0"/>
    <p:restoredTop sz="94660"/>
  </p:normalViewPr>
  <p:slideViewPr>
    <p:cSldViewPr snapToGrid="0" showGuides="1">
      <p:cViewPr varScale="1">
        <p:scale>
          <a:sx n="64" d="100"/>
          <a:sy n="64" d="100"/>
        </p:scale>
        <p:origin x="702"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745161063"/>
              </p:ext>
            </p:extLst>
          </p:nvPr>
        </p:nvGraphicFramePr>
        <p:xfrm>
          <a:off x="342900" y="2510874"/>
          <a:ext cx="11506200" cy="311442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271134652"/>
              </p:ext>
            </p:extLst>
          </p:nvPr>
        </p:nvGraphicFramePr>
        <p:xfrm>
          <a:off x="342900" y="2703216"/>
          <a:ext cx="11506200" cy="2712851"/>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altLang="en-US" sz="1600" kern="100" dirty="0">
                          <a:effectLst/>
                          <a:latin typeface="微软雅黑" panose="020B0503020204020204" pitchFamily="34" charset="-122"/>
                          <a:ea typeface="微软雅黑" panose="020B0503020204020204" pitchFamily="34" charset="-122"/>
                        </a:rPr>
                        <a:t>、</a:t>
                      </a: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4153821482"/>
              </p:ext>
            </p:extLst>
          </p:nvPr>
        </p:nvGraphicFramePr>
        <p:xfrm>
          <a:off x="342900" y="2800477"/>
          <a:ext cx="11506200" cy="242595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84202"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4098</Words>
  <Application>Microsoft Office PowerPoint</Application>
  <PresentationFormat>宽屏</PresentationFormat>
  <Paragraphs>1252</Paragraphs>
  <Slides>41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180</cp:revision>
  <dcterms:created xsi:type="dcterms:W3CDTF">2017-06-08T06:40:00Z</dcterms:created>
  <dcterms:modified xsi:type="dcterms:W3CDTF">2018-12-07T04:08:45Z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